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90" autoAdjust="0"/>
  </p:normalViewPr>
  <p:slideViewPr>
    <p:cSldViewPr snapToGrid="0" snapToObjects="1">
      <p:cViewPr varScale="1">
        <p:scale>
          <a:sx n="49" d="100"/>
          <a:sy n="49" d="100"/>
        </p:scale>
        <p:origin x="178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489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23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810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21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7175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75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978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19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639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55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35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4143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8C9C23-460A-546D-16A5-339766F75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7315" y="639097"/>
            <a:ext cx="4689988" cy="3686015"/>
          </a:xfrm>
        </p:spPr>
        <p:txBody>
          <a:bodyPr>
            <a:normAutofit/>
          </a:bodyPr>
          <a:lstStyle/>
          <a:p>
            <a:r>
              <a:rPr lang="en-US" sz="5600" b="1" dirty="0"/>
              <a:t>A Strategy for Label Alignment in Deep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6A125-00A9-150F-DCAC-3150B110FD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7837" y="4361689"/>
            <a:ext cx="4702011" cy="334091"/>
          </a:xfrm>
        </p:spPr>
        <p:txBody>
          <a:bodyPr>
            <a:normAutofit lnSpcReduction="10000"/>
          </a:bodyPr>
          <a:lstStyle/>
          <a:p>
            <a:r>
              <a:rPr lang="en-US" sz="1600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Authors</a:t>
            </a:r>
          </a:p>
          <a:p>
            <a:endParaRPr lang="en-US" sz="1600" u="sng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Network Technology Background">
            <a:extLst>
              <a:ext uri="{FF2B5EF4-FFF2-40B4-BE49-F238E27FC236}">
                <a16:creationId xmlns:a16="http://schemas.microsoft.com/office/drawing/2014/main" id="{6870EE9E-4F12-3ED3-A57F-065439AC97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2396" r="18075" b="-1"/>
          <a:stretch/>
        </p:blipFill>
        <p:spPr>
          <a:xfrm>
            <a:off x="20" y="10"/>
            <a:ext cx="3476465" cy="68579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85303" y="4343400"/>
            <a:ext cx="422708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5696C7E-E25C-A79D-D279-45FEDC97D729}"/>
              </a:ext>
            </a:extLst>
          </p:cNvPr>
          <p:cNvSpPr txBox="1"/>
          <p:nvPr/>
        </p:nvSpPr>
        <p:spPr>
          <a:xfrm>
            <a:off x="3744849" y="4532428"/>
            <a:ext cx="1654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Xuanrui</a:t>
            </a:r>
            <a:r>
              <a:rPr lang="en-US" sz="1800" b="1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Zeng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CD8BDB-0F33-543D-D6BA-DC37D147BB46}"/>
              </a:ext>
            </a:extLst>
          </p:cNvPr>
          <p:cNvSpPr txBox="1"/>
          <p:nvPr/>
        </p:nvSpPr>
        <p:spPr>
          <a:xfrm>
            <a:off x="6368874" y="5453723"/>
            <a:ext cx="2013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Prudhvi Eadhara</a:t>
            </a:r>
          </a:p>
          <a:p>
            <a:r>
              <a:rPr lang="en-US" dirty="0"/>
              <a:t>      700756324</a:t>
            </a:r>
          </a:p>
        </p:txBody>
      </p:sp>
    </p:spTree>
    <p:extLst>
      <p:ext uri="{BB962C8B-B14F-4D97-AF65-F5344CB8AC3E}">
        <p14:creationId xmlns:p14="http://schemas.microsoft.com/office/powerpoint/2010/main" val="1663193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dirty="0"/>
              <a:t>• Unsupervised domain adaptation faces significant challenges due to distribution differences between source and target domains.</a:t>
            </a:r>
          </a:p>
          <a:p>
            <a:r>
              <a:rPr dirty="0"/>
              <a:t>• Ordinary models trained on labeled source data fail to adapt well to unlabeled target data.</a:t>
            </a:r>
          </a:p>
          <a:p>
            <a:r>
              <a:rPr dirty="0"/>
              <a:t>• A new approach is needed to align labels for improved deep neural network adaptation.</a:t>
            </a:r>
            <a:endParaRPr lang="en-US" dirty="0"/>
          </a:p>
          <a:p>
            <a:r>
              <a:rPr lang="en-US" dirty="0"/>
              <a:t>• Challenge: Domain adaptation without target labels often leads to distribution mismatch, making it hard for models trained on source data to generalize to target data.</a:t>
            </a:r>
          </a:p>
          <a:p>
            <a:pPr marL="0" indent="0">
              <a:buNone/>
            </a:pPr>
            <a:r>
              <a:rPr lang="en-US" dirty="0"/>
              <a:t>• Prior Work: Builds on earlier work by Imani et al., which used label alignment in linear models. This paper extends that concept to deep neural networks.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dirty="0"/>
              <a:t>• Unsupervised domain adaptation requires models trained on labeled source domains to adapt to target domains without labels.</a:t>
            </a:r>
          </a:p>
          <a:p>
            <a:r>
              <a:rPr dirty="0"/>
              <a:t>• The challenge lies in the distribution difference between source and target domains, where models fail to learn domain-invariant representation.</a:t>
            </a:r>
          </a:p>
          <a:p>
            <a:r>
              <a:rPr dirty="0"/>
              <a:t>• Ordinary models do not adapt well when faced with this distribution shift.</a:t>
            </a:r>
            <a:endParaRPr lang="en-US" dirty="0"/>
          </a:p>
          <a:p>
            <a:r>
              <a:rPr lang="en-US" dirty="0"/>
              <a:t>• Core Issue: Adapting models trained on labeled source data to perform well on unlabeled target data where domain shifts occur.</a:t>
            </a:r>
          </a:p>
          <a:p>
            <a:pPr marL="0" indent="0">
              <a:buNone/>
            </a:pPr>
            <a:r>
              <a:rPr lang="en-US" dirty="0"/>
              <a:t>• Domain Adaptation: Traditional methods focus on making features domain-invariant, but label alignment offers an alternative path, aiming to adjust the model to align with the target domain’s feature distribution.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• Primary Goal: Develop a label alignment strategy for deep neural networks to improve domain adaptation performance.</a:t>
            </a:r>
          </a:p>
          <a:p>
            <a:pPr marL="0" indent="0">
              <a:buNone/>
            </a:pPr>
            <a:r>
              <a:rPr dirty="0"/>
              <a:t>• Extend the concept of label alignment from linear regression to deep neural networks.</a:t>
            </a:r>
          </a:p>
          <a:p>
            <a:r>
              <a:rPr dirty="0"/>
              <a:t>• Propose a novel algorithm that uses label alignment to improve unsupervised domain adaptation.</a:t>
            </a:r>
          </a:p>
          <a:p>
            <a:r>
              <a:rPr dirty="0"/>
              <a:t>• Demonstrate that the new method achieves comparable performance to mainstream approaches like ADDA and DANN.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Contributions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Generalized the label alignment technique to deep neural networks for unsupervised domain adaptation.</a:t>
            </a:r>
          </a:p>
          <a:p>
            <a:r>
              <a:t>• Proposed a new algorithm that exploits dimensionality reduction in deep networks for better adaptation.</a:t>
            </a:r>
          </a:p>
          <a:p>
            <a:r>
              <a:t>• Conducted experiments demonstrating stable convergence and performance comparable to other popular methods like ADDA and DANN.</a:t>
            </a:r>
          </a:p>
        </p:txBody>
      </p:sp>
      <p:pic>
        <p:nvPicPr>
          <p:cNvPr id="5" name="Picture 4" descr="A diagram of different types of network&#10;&#10;Description automatically generated">
            <a:extLst>
              <a:ext uri="{FF2B5EF4-FFF2-40B4-BE49-F238E27FC236}">
                <a16:creationId xmlns:a16="http://schemas.microsoft.com/office/drawing/2014/main" id="{675E1CB2-BA60-B911-003B-9F2C7FF91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257" y="4072467"/>
            <a:ext cx="2307771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Achieved stable convergence in comparison to ADDA and DANN.</a:t>
            </a:r>
          </a:p>
          <a:p>
            <a:r>
              <a:t>• Accuracy: 79.14% for DLA (Deep Label Alignment) compared to 78.80% for ADDA and 78.95% for DANN.</a:t>
            </a:r>
          </a:p>
          <a:p>
            <a:r>
              <a:t>• Demonstrated improved stability in the training curve, reducing adversarial instability common in other methods.</a:t>
            </a:r>
          </a:p>
        </p:txBody>
      </p:sp>
      <p:pic>
        <p:nvPicPr>
          <p:cNvPr id="5" name="Picture 4" descr="A graph of different types of lines">
            <a:extLst>
              <a:ext uri="{FF2B5EF4-FFF2-40B4-BE49-F238E27FC236}">
                <a16:creationId xmlns:a16="http://schemas.microsoft.com/office/drawing/2014/main" id="{D6C2941F-8C8C-4A3C-8D54-4BEBC974E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57" y="3645627"/>
            <a:ext cx="3156857" cy="23318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Critical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Strengths:</a:t>
            </a:r>
          </a:p>
          <a:p>
            <a:r>
              <a:rPr dirty="0"/>
              <a:t>• Achieved stable convergence, overcoming instability issues seen in adversarial methods.</a:t>
            </a:r>
          </a:p>
          <a:p>
            <a:r>
              <a:rPr dirty="0"/>
              <a:t>• Effective for unsupervised domain adaptation using label alignment.</a:t>
            </a:r>
          </a:p>
          <a:p>
            <a:pPr marL="0" indent="0">
              <a:buNone/>
            </a:pPr>
            <a:r>
              <a:rPr lang="en-US" dirty="0"/>
              <a:t> Limitations :</a:t>
            </a:r>
          </a:p>
          <a:p>
            <a:r>
              <a:rPr lang="en-US" dirty="0"/>
              <a:t>• Assumes source and target label alignment ranks are similar, which may not hold universally.</a:t>
            </a:r>
          </a:p>
          <a:p>
            <a:pPr marL="0" indent="0">
              <a:buNone/>
            </a:pPr>
            <a:r>
              <a:rPr lang="en-US" dirty="0"/>
              <a:t>• Requires more rigorous theoretical proofs.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dirty="0"/>
              <a:t>Future Work:</a:t>
            </a:r>
          </a:p>
          <a:p>
            <a:r>
              <a:rPr dirty="0"/>
              <a:t>• Expand evaluation to different datasets and tasks.</a:t>
            </a:r>
          </a:p>
          <a:p>
            <a:r>
              <a:rPr dirty="0"/>
              <a:t>• Investigate potential as a regularization method for supervised learning.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• </a:t>
            </a:r>
            <a:r>
              <a:rPr dirty="0" err="1"/>
              <a:t>Ganin</a:t>
            </a:r>
            <a:r>
              <a:rPr dirty="0"/>
              <a:t>, Y., &amp; </a:t>
            </a:r>
            <a:r>
              <a:rPr dirty="0" err="1"/>
              <a:t>Lempitsky</a:t>
            </a:r>
            <a:r>
              <a:rPr dirty="0"/>
              <a:t>, V. (2015). Unsupervised domain adaptation by backpropagation.</a:t>
            </a:r>
          </a:p>
          <a:p>
            <a:r>
              <a:rPr dirty="0"/>
              <a:t>• Imani, E., Hu, W., &amp; White, M. (2021). Understanding feature transfer through representation alignment.</a:t>
            </a:r>
          </a:p>
          <a:p>
            <a:r>
              <a:rPr dirty="0"/>
              <a:t>• Imani, E., et al. (2022). Label alignment regularization for distribution shift.</a:t>
            </a:r>
          </a:p>
          <a:p>
            <a:r>
              <a:rPr dirty="0"/>
              <a:t>• </a:t>
            </a:r>
            <a:r>
              <a:rPr dirty="0" err="1"/>
              <a:t>Shlens</a:t>
            </a:r>
            <a:r>
              <a:rPr dirty="0"/>
              <a:t>, J. (2014). A tutorial on principal component analysis.</a:t>
            </a:r>
          </a:p>
          <a:p>
            <a:r>
              <a:rPr dirty="0"/>
              <a:t>• Tzeng, E., et al. (2017). Adversarial discriminative domain adaptation.</a:t>
            </a:r>
            <a:endParaRPr lang="en-US" dirty="0"/>
          </a:p>
          <a:p>
            <a:r>
              <a:rPr lang="en-US" dirty="0"/>
              <a:t>• </a:t>
            </a:r>
            <a:r>
              <a:rPr lang="en-US" dirty="0" err="1"/>
              <a:t>Xuanrui</a:t>
            </a:r>
            <a:r>
              <a:rPr lang="en-US"/>
              <a:t> Zeng, 'A Strategy for Label Alignment in Deep Neural Networks,' University of Waterloo, 2024.</a:t>
            </a:r>
          </a:p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32</TotalTime>
  <Words>602</Words>
  <Application>Microsoft Office PowerPoint</Application>
  <PresentationFormat>On-screen Show (4:3)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Cambria</vt:lpstr>
      <vt:lpstr>Retrospect</vt:lpstr>
      <vt:lpstr>A Strategy for Label Alignment in Deep Neural Networks</vt:lpstr>
      <vt:lpstr>Motivation</vt:lpstr>
      <vt:lpstr>Problem Statement</vt:lpstr>
      <vt:lpstr>Objectives</vt:lpstr>
      <vt:lpstr>Contributions</vt:lpstr>
      <vt:lpstr>Results</vt:lpstr>
      <vt:lpstr>Critical Analysis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Prudhvi Eadhara</cp:lastModifiedBy>
  <cp:revision>3</cp:revision>
  <dcterms:created xsi:type="dcterms:W3CDTF">2013-01-27T09:14:16Z</dcterms:created>
  <dcterms:modified xsi:type="dcterms:W3CDTF">2024-11-07T04:07:47Z</dcterms:modified>
  <cp:category/>
</cp:coreProperties>
</file>

<file path=docProps/thumbnail.jpeg>
</file>